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6858000" cy="9144000" type="screen4x3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7" d="100"/>
          <a:sy n="57" d="100"/>
        </p:scale>
        <p:origin x="1948" y="4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3241" tIns="46621" rIns="93241" bIns="4662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69424"/>
          </a:xfrm>
          <a:prstGeom prst="rect">
            <a:avLst/>
          </a:prstGeom>
        </p:spPr>
        <p:txBody>
          <a:bodyPr vert="horz" lIns="93241" tIns="46621" rIns="93241" bIns="46621" rtlCol="0"/>
          <a:lstStyle>
            <a:lvl1pPr algn="r">
              <a:defRPr sz="1200"/>
            </a:lvl1pPr>
          </a:lstStyle>
          <a:p>
            <a:fld id="{9131C610-A372-42A6-8B4C-B5E0935E74A2}" type="datetimeFigureOut">
              <a:rPr lang="en-US" smtClean="0"/>
              <a:t>1/30/2020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2025" y="704850"/>
            <a:ext cx="2638425" cy="3519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241" tIns="46621" rIns="93241" bIns="4662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459526"/>
            <a:ext cx="5681980" cy="4224813"/>
          </a:xfrm>
          <a:prstGeom prst="rect">
            <a:avLst/>
          </a:prstGeom>
        </p:spPr>
        <p:txBody>
          <a:bodyPr vert="horz" lIns="93241" tIns="46621" rIns="93241" bIns="4662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3241" tIns="46621" rIns="93241" bIns="4662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69424"/>
          </a:xfrm>
          <a:prstGeom prst="rect">
            <a:avLst/>
          </a:prstGeom>
        </p:spPr>
        <p:txBody>
          <a:bodyPr vert="horz" lIns="93241" tIns="46621" rIns="93241" bIns="46621" rtlCol="0" anchor="b"/>
          <a:lstStyle>
            <a:lvl1pPr algn="r">
              <a:defRPr sz="1200"/>
            </a:lvl1pPr>
          </a:lstStyle>
          <a:p>
            <a:fld id="{030CFC8B-FFD6-481B-880F-ECB8881F00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2671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0CFC8B-FFD6-481B-880F-ECB8881F00FC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6BE7B-F2FC-481E-81E4-31E0AEE7D039}" type="datetimeFigureOut">
              <a:rPr lang="en-US" smtClean="0"/>
              <a:t>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1174F-0B57-4D14-B27B-349FD8F434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6BE7B-F2FC-481E-81E4-31E0AEE7D039}" type="datetimeFigureOut">
              <a:rPr lang="en-US" smtClean="0"/>
              <a:t>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1174F-0B57-4D14-B27B-349FD8F434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6BE7B-F2FC-481E-81E4-31E0AEE7D039}" type="datetimeFigureOut">
              <a:rPr lang="en-US" smtClean="0"/>
              <a:t>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1174F-0B57-4D14-B27B-349FD8F434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6BE7B-F2FC-481E-81E4-31E0AEE7D039}" type="datetimeFigureOut">
              <a:rPr lang="en-US" smtClean="0"/>
              <a:t>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1174F-0B57-4D14-B27B-349FD8F434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6BE7B-F2FC-481E-81E4-31E0AEE7D039}" type="datetimeFigureOut">
              <a:rPr lang="en-US" smtClean="0"/>
              <a:t>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1174F-0B57-4D14-B27B-349FD8F434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6BE7B-F2FC-481E-81E4-31E0AEE7D039}" type="datetimeFigureOut">
              <a:rPr lang="en-US" smtClean="0"/>
              <a:t>1/30/2020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1174F-0B57-4D14-B27B-349FD8F434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6BE7B-F2FC-481E-81E4-31E0AEE7D039}" type="datetimeFigureOut">
              <a:rPr lang="en-US" smtClean="0"/>
              <a:t>1/30/2020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1174F-0B57-4D14-B27B-349FD8F434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6BE7B-F2FC-481E-81E4-31E0AEE7D039}" type="datetimeFigureOut">
              <a:rPr lang="en-US" smtClean="0"/>
              <a:t>1/30/2020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1174F-0B57-4D14-B27B-349FD8F434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6BE7B-F2FC-481E-81E4-31E0AEE7D039}" type="datetimeFigureOut">
              <a:rPr lang="en-US" smtClean="0"/>
              <a:t>1/30/2020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1174F-0B57-4D14-B27B-349FD8F434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6BE7B-F2FC-481E-81E4-31E0AEE7D039}" type="datetimeFigureOut">
              <a:rPr lang="en-US" smtClean="0"/>
              <a:t>1/30/2020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1174F-0B57-4D14-B27B-349FD8F434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6BE7B-F2FC-481E-81E4-31E0AEE7D039}" type="datetimeFigureOut">
              <a:rPr lang="en-US" smtClean="0"/>
              <a:t>1/30/2020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1174F-0B57-4D14-B27B-349FD8F434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86BE7B-F2FC-481E-81E4-31E0AEE7D039}" type="datetimeFigureOut">
              <a:rPr lang="en-US" smtClean="0"/>
              <a:t>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71174F-0B57-4D14-B27B-349FD8F434C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3787170"/>
            <a:ext cx="63246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chemeClr val="accent2"/>
                </a:solidFill>
                <a:latin typeface="Constantia" pitchFamily="18" charset="0"/>
              </a:rPr>
              <a:t>Donations Operations</a:t>
            </a:r>
          </a:p>
          <a:p>
            <a:pPr algn="ctr"/>
            <a:r>
              <a:rPr lang="en-US" b="1" dirty="0">
                <a:latin typeface="Constantia" pitchFamily="18" charset="0"/>
              </a:rPr>
              <a:t>What your church can do to assist victims of a disaster</a:t>
            </a:r>
          </a:p>
          <a:p>
            <a:pPr algn="ctr"/>
            <a:r>
              <a:rPr lang="en-US" b="1" dirty="0">
                <a:latin typeface="Constantia" pitchFamily="18" charset="0"/>
              </a:rPr>
              <a:t>Join Northeastern Conference Disaster Response Team</a:t>
            </a:r>
          </a:p>
        </p:txBody>
      </p:sp>
      <p:pic>
        <p:nvPicPr>
          <p:cNvPr id="4" name="Picture 3" descr="new%20disaster%20banner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799" y="7021524"/>
            <a:ext cx="6324601" cy="1957395"/>
          </a:xfrm>
          <a:prstGeom prst="rect">
            <a:avLst/>
          </a:prstGeom>
        </p:spPr>
      </p:pic>
      <p:pic>
        <p:nvPicPr>
          <p:cNvPr id="5" name="Picture 4" descr="ADRLogo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5982" y="-507610"/>
            <a:ext cx="2514600" cy="376793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514600" y="2514600"/>
            <a:ext cx="4114800" cy="1077218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  <a:reflection blurRad="6350" stA="52000" endA="300" endPos="35000" dir="5400000" sy="-100000" algn="bl" rotWithShape="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Constantia" pitchFamily="18" charset="0"/>
              </a:rPr>
              <a:t>Are you ready?</a:t>
            </a:r>
          </a:p>
          <a:p>
            <a:pPr algn="ctr"/>
            <a:r>
              <a:rPr lang="en-US" sz="3200" dirty="0">
                <a:solidFill>
                  <a:schemeClr val="bg1"/>
                </a:solidFill>
                <a:latin typeface="Constantia" pitchFamily="18" charset="0"/>
              </a:rPr>
              <a:t>Are we ready?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62000" y="6324600"/>
            <a:ext cx="533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Constantia" pitchFamily="18" charset="0"/>
              </a:rPr>
              <a:t>Conducted by Tom </a:t>
            </a:r>
            <a:r>
              <a:rPr lang="en-US" b="1" dirty="0" err="1">
                <a:latin typeface="Constantia" pitchFamily="18" charset="0"/>
              </a:rPr>
              <a:t>McQuarrie</a:t>
            </a:r>
            <a:r>
              <a:rPr lang="en-US" b="1" dirty="0">
                <a:latin typeface="Constantia" pitchFamily="18" charset="0"/>
              </a:rPr>
              <a:t> </a:t>
            </a:r>
          </a:p>
          <a:p>
            <a:pPr algn="ctr"/>
            <a:r>
              <a:rPr lang="en-US" b="1" dirty="0">
                <a:latin typeface="Constantia" pitchFamily="18" charset="0"/>
              </a:rPr>
              <a:t>SNEC ACS Disaster Response Coordinator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638799" y="1376358"/>
            <a:ext cx="195753" cy="369332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endParaRPr lang="en-US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Constantia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2398" y="5029199"/>
            <a:ext cx="3657599" cy="1292662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+mj-lt"/>
              </a:rPr>
              <a:t>Registration:</a:t>
            </a:r>
          </a:p>
          <a:p>
            <a:pPr algn="ctr"/>
            <a:r>
              <a:rPr lang="en-US" dirty="0">
                <a:latin typeface="Constantia" pitchFamily="18" charset="0"/>
              </a:rPr>
              <a:t>maugustave@northeastern.org</a:t>
            </a:r>
          </a:p>
          <a:p>
            <a:pPr algn="ctr"/>
            <a:r>
              <a:rPr lang="en-US" b="1" dirty="0">
                <a:latin typeface="Bookman Old Style" panose="02050604050505020204" pitchFamily="18" charset="0"/>
              </a:rPr>
              <a:t>860-985-9074 or 917-922-5186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886200" y="5029199"/>
            <a:ext cx="2743200" cy="1200329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onstantia" pitchFamily="18" charset="0"/>
              </a:rPr>
              <a:t>$ 25.00/person</a:t>
            </a:r>
          </a:p>
          <a:p>
            <a:pPr algn="ctr"/>
            <a:r>
              <a:rPr lang="en-US" dirty="0">
                <a:latin typeface="Constantia" pitchFamily="18" charset="0"/>
              </a:rPr>
              <a:t>$ 30.00/couple</a:t>
            </a:r>
          </a:p>
          <a:p>
            <a:pPr algn="ctr"/>
            <a:r>
              <a:rPr lang="en-US" dirty="0">
                <a:latin typeface="Constantia" pitchFamily="18" charset="0"/>
              </a:rPr>
              <a:t>INCLUDES:</a:t>
            </a:r>
          </a:p>
          <a:p>
            <a:pPr algn="ctr"/>
            <a:r>
              <a:rPr lang="en-US" dirty="0">
                <a:latin typeface="Constantia" pitchFamily="18" charset="0"/>
              </a:rPr>
              <a:t>Material, Certificate, ID</a:t>
            </a:r>
          </a:p>
        </p:txBody>
      </p:sp>
      <p:sp>
        <p:nvSpPr>
          <p:cNvPr id="3" name="Rectangle 2"/>
          <p:cNvSpPr/>
          <p:nvPr/>
        </p:nvSpPr>
        <p:spPr>
          <a:xfrm>
            <a:off x="3352800" y="322729"/>
            <a:ext cx="32766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n>
                  <a:solidFill>
                    <a:prstClr val="black"/>
                  </a:solidFill>
                </a:ln>
                <a:solidFill>
                  <a:prstClr val="black"/>
                </a:solidFill>
                <a:latin typeface="Constantia" pitchFamily="18" charset="0"/>
              </a:rPr>
              <a:t>NEC- COMMUNITY SERVICE  </a:t>
            </a:r>
          </a:p>
          <a:p>
            <a:r>
              <a:rPr lang="en-US" dirty="0">
                <a:ln>
                  <a:solidFill>
                    <a:prstClr val="black"/>
                  </a:solidFill>
                </a:ln>
                <a:solidFill>
                  <a:prstClr val="black"/>
                </a:solidFill>
                <a:latin typeface="Constantia" pitchFamily="18" charset="0"/>
              </a:rPr>
              <a:t>     &amp; FAITH SDA CHURCH</a:t>
            </a:r>
          </a:p>
          <a:p>
            <a:r>
              <a:rPr lang="en-US" dirty="0">
                <a:ln>
                  <a:solidFill>
                    <a:prstClr val="black"/>
                  </a:solidFill>
                </a:ln>
                <a:solidFill>
                  <a:prstClr val="black"/>
                </a:solidFill>
                <a:latin typeface="Constantia" pitchFamily="18" charset="0"/>
              </a:rPr>
              <a:t>        500 Woodland Street</a:t>
            </a:r>
          </a:p>
          <a:p>
            <a:r>
              <a:rPr lang="en-US" dirty="0">
                <a:ln>
                  <a:solidFill>
                    <a:prstClr val="black"/>
                  </a:solidFill>
                </a:ln>
                <a:solidFill>
                  <a:prstClr val="black"/>
                </a:solidFill>
                <a:latin typeface="Constantia" pitchFamily="18" charset="0"/>
              </a:rPr>
              <a:t>                Hartford, CT </a:t>
            </a:r>
          </a:p>
          <a:p>
            <a:endParaRPr lang="en-US" dirty="0">
              <a:ln>
                <a:solidFill>
                  <a:prstClr val="black"/>
                </a:solidFill>
              </a:ln>
              <a:solidFill>
                <a:prstClr val="black"/>
              </a:solidFill>
              <a:latin typeface="Constantia" pitchFamily="18" charset="0"/>
            </a:endParaRPr>
          </a:p>
          <a:p>
            <a:pPr algn="ctr"/>
            <a:r>
              <a:rPr lang="en-US" dirty="0">
                <a:ln>
                  <a:solidFill>
                    <a:prstClr val="black"/>
                  </a:solidFill>
                </a:ln>
                <a:solidFill>
                  <a:prstClr val="black"/>
                </a:solidFill>
                <a:latin typeface="Constantia" pitchFamily="18" charset="0"/>
              </a:rPr>
              <a:t>Sunday  Feb. 16</a:t>
            </a:r>
            <a:r>
              <a:rPr lang="en-US" baseline="30000" dirty="0">
                <a:ln>
                  <a:solidFill>
                    <a:prstClr val="black"/>
                  </a:solidFill>
                </a:ln>
                <a:solidFill>
                  <a:prstClr val="black"/>
                </a:solidFill>
                <a:latin typeface="Constantia" pitchFamily="18" charset="0"/>
              </a:rPr>
              <a:t>th</a:t>
            </a:r>
            <a:r>
              <a:rPr lang="en-US" dirty="0">
                <a:ln>
                  <a:solidFill>
                    <a:prstClr val="black"/>
                  </a:solidFill>
                </a:ln>
                <a:solidFill>
                  <a:prstClr val="black"/>
                </a:solidFill>
                <a:latin typeface="Constantia" pitchFamily="18" charset="0"/>
              </a:rPr>
              <a:t>, 2020</a:t>
            </a:r>
          </a:p>
          <a:p>
            <a:pPr algn="ctr"/>
            <a:r>
              <a:rPr lang="en-US" dirty="0">
                <a:ln>
                  <a:solidFill>
                    <a:prstClr val="black"/>
                  </a:solidFill>
                </a:ln>
                <a:solidFill>
                  <a:prstClr val="black"/>
                </a:solidFill>
                <a:latin typeface="Constantia" pitchFamily="18" charset="0"/>
              </a:rPr>
              <a:t>9:30 a.m.  -  3:00 p.m.</a:t>
            </a:r>
          </a:p>
          <a:p>
            <a:pPr algn="ctr"/>
            <a:r>
              <a:rPr lang="en-US" dirty="0">
                <a:ln>
                  <a:solidFill>
                    <a:prstClr val="black"/>
                  </a:solidFill>
                </a:ln>
                <a:solidFill>
                  <a:prstClr val="black"/>
                </a:solidFill>
                <a:latin typeface="Constantia" pitchFamily="18" charset="0"/>
              </a:rPr>
              <a:t>(Lunch will be provided)</a:t>
            </a:r>
          </a:p>
          <a:p>
            <a:endParaRPr lang="en-US" dirty="0">
              <a:ln>
                <a:solidFill>
                  <a:prstClr val="black"/>
                </a:solidFill>
              </a:ln>
              <a:solidFill>
                <a:prstClr val="black"/>
              </a:solidFill>
              <a:latin typeface="Constantia" pitchFamily="18" charset="0"/>
            </a:endParaRPr>
          </a:p>
          <a:p>
            <a:endParaRPr lang="en-US" dirty="0">
              <a:ln>
                <a:solidFill>
                  <a:prstClr val="black"/>
                </a:solidFill>
              </a:ln>
              <a:solidFill>
                <a:prstClr val="black"/>
              </a:solidFill>
              <a:latin typeface="Constantia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604</TotalTime>
  <Words>101</Words>
  <Application>Microsoft Office PowerPoint</Application>
  <PresentationFormat>On-screen Show (4:3)</PresentationFormat>
  <Paragraphs>23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Bookman Old Style</vt:lpstr>
      <vt:lpstr>Calibri</vt:lpstr>
      <vt:lpstr>Constantia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Holly</dc:creator>
  <cp:lastModifiedBy>Ruben Abdiel Oro Cerceño</cp:lastModifiedBy>
  <cp:revision>34</cp:revision>
  <cp:lastPrinted>2019-09-04T21:10:55Z</cp:lastPrinted>
  <dcterms:created xsi:type="dcterms:W3CDTF">2009-08-21T18:02:07Z</dcterms:created>
  <dcterms:modified xsi:type="dcterms:W3CDTF">2020-01-30T21:04:36Z</dcterms:modified>
</cp:coreProperties>
</file>