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6" r:id="rId3"/>
    <p:sldId id="257" r:id="rId4"/>
    <p:sldId id="262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C57A-7365-48D4-BBB5-D40786EF3D8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5CE8-B85E-4747-8C06-F82EC250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5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3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0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9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8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7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75028"/>
            <a:ext cx="8229600" cy="511524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E6A2-B196-4F2A-A3C2-1F8469048C0D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13D4-EB0E-45FB-A8F3-1FEE3F9EF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accent2"/>
            </a:solidFill>
            <a:prstDash val="solid"/>
          </a:ln>
          <a:solidFill>
            <a:schemeClr val="accent2">
              <a:lumMod val="40000"/>
              <a:lumOff val="6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rgbClr val="FFFF00"/>
          </a:solidFill>
          <a:latin typeface="Arial Black" panose="020B0A04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rgbClr val="FFFF00"/>
          </a:solidFill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rgbClr val="FFFF00"/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rgbClr val="FFFF00"/>
          </a:solidFill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rgbClr val="FFFF00"/>
          </a:solidFill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202668"/>
            <a:ext cx="5648918" cy="120032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WRITTEN BY: DIANA KELLY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      October 16, 2015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At the Medical Missionary Training at CVL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534400" cy="233910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prstClr val="black"/>
                </a:solidFill>
              </a:rPr>
              <a:t>    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AWS OF HEALTH</a:t>
            </a:r>
            <a:r>
              <a:rPr lang="en-US" sz="6600" b="1" dirty="0">
                <a:solidFill>
                  <a:srgbClr val="FF0000"/>
                </a:solidFill>
              </a:rPr>
              <a:t>                                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          T</a:t>
            </a:r>
            <a:r>
              <a:rPr lang="en-US" sz="2800" b="1" dirty="0">
                <a:solidFill>
                  <a:srgbClr val="FF0000"/>
                </a:solidFill>
              </a:rPr>
              <a:t>UNE TO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    A MIGHTY FORTRESS IS OUR GOD </a:t>
            </a:r>
          </a:p>
        </p:txBody>
      </p:sp>
    </p:spTree>
    <p:extLst>
      <p:ext uri="{BB962C8B-B14F-4D97-AF65-F5344CB8AC3E}">
        <p14:creationId xmlns:p14="http://schemas.microsoft.com/office/powerpoint/2010/main" val="155387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6001643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WE DO OBEY THE LAWS OF HEALTH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FOR THIS OUR LORD HAS GIVEN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EAT WHOLESOME GRAINS AND HEALTHY NUTS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TO GOD THE GLORY GIVEN</a:t>
            </a:r>
          </a:p>
        </p:txBody>
      </p:sp>
    </p:spTree>
    <p:extLst>
      <p:ext uri="{BB962C8B-B14F-4D97-AF65-F5344CB8AC3E}">
        <p14:creationId xmlns:p14="http://schemas.microsoft.com/office/powerpoint/2010/main" val="4989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6001643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WE GO TO BED AT 9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SO EARLY WE MAY RISE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THIS BODY IS NOT OUR OWN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WE KEEP IT FIT AND STRONG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SO WE MIGHT LIVE FOREVER</a:t>
            </a:r>
          </a:p>
        </p:txBody>
      </p:sp>
    </p:spTree>
    <p:extLst>
      <p:ext uri="{BB962C8B-B14F-4D97-AF65-F5344CB8AC3E}">
        <p14:creationId xmlns:p14="http://schemas.microsoft.com/office/powerpoint/2010/main" val="4310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3999" cy="6001643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EACH DAY WE NEED THE SUNLIGHT RAYS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TO GIVE OUR BODY NUTRIENTS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USE WATER OUT AND WITHIN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TO ALWAYS CLEANSE OUR SYSTEM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0938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09600"/>
            <a:ext cx="9143999" cy="5940088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DANIEL GOD’S LAW OBEYED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AND BLESSINGS WAS DISPLAYED</a:t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WE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EXERCISE EACH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DAY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TO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KEEP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HEALTHY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BRAIN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AND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GLORIFY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THE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SAVIOR</a:t>
            </a:r>
          </a:p>
        </p:txBody>
      </p:sp>
    </p:spTree>
    <p:extLst>
      <p:ext uri="{BB962C8B-B14F-4D97-AF65-F5344CB8AC3E}">
        <p14:creationId xmlns:p14="http://schemas.microsoft.com/office/powerpoint/2010/main" val="97355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11674</TotalTime>
  <Words>55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WE DO OBEY THE LAWS OF HEALTH FOR THIS OUR LORD HAS GIVEN EAT WHOLESOME GRAINS AND HEALTHY NUTS TO GOD THE GLORY GIVEN</vt:lpstr>
      <vt:lpstr>WE GO TO BED AT 9 SO EARLY WE MAY RISE THIS BODY IS NOT OUR OWN WE KEEP IT FIT AND STRONG SO WE MIGHT LIVE FOREVER</vt:lpstr>
      <vt:lpstr>EACH DAY WE NEED THE SUNLIGHT RAYS TO GIVE OUR BODY NUTRIENTS USE WATER OUT AND WITHIN TO ALWAYS CLEANSE OUR SYSTEM</vt:lpstr>
      <vt:lpstr>DANIEL GOD’S LAW OBEYED AND BLESSINGS WAS DISPLAYED WE EXERCISE EACH DAY TO KEEP A HEALTHY BRAIN AND GLORIFY THE SAVIOR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HEALTH                             ------    WITH TUNE OF “ ALMIGHTY FORTRESS IS OUR GOD ------ WE DO OBE THE LAWS OF HEALTH FOR THIS OUR LORD HAS GIVEN EAT WHOLESOME GRAINS AND HEALTHY NUTS TO GOD THE GLORY GIVEN FOREVER</dc:title>
  <dc:creator>guichard16@gmail.com</dc:creator>
  <cp:lastModifiedBy>Dilma J. Rosales</cp:lastModifiedBy>
  <cp:revision>19</cp:revision>
  <dcterms:created xsi:type="dcterms:W3CDTF">2015-10-16T13:31:56Z</dcterms:created>
  <dcterms:modified xsi:type="dcterms:W3CDTF">2020-01-17T13:20:40Z</dcterms:modified>
</cp:coreProperties>
</file>